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35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07/10/2020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412862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MEASURING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3872904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>
                  <a:solidFill>
                    <a:schemeClr val="bg1"/>
                  </a:solidFill>
                  <a:latin typeface="Marvel" pitchFamily="2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/EBM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(v1.0.1)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Scrum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848217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654</Words>
  <Application>Microsoft Office PowerPoint</Application>
  <PresentationFormat>Custom</PresentationFormat>
  <Paragraphs>77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Ubuntu Light</vt:lpstr>
      <vt:lpstr>Arial</vt:lpstr>
      <vt:lpstr>Ubuntu</vt:lpstr>
      <vt:lpstr>Calibri Light</vt:lpstr>
      <vt:lpstr>Marvel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Natalie Stroud</cp:lastModifiedBy>
  <cp:revision>230</cp:revision>
  <dcterms:created xsi:type="dcterms:W3CDTF">2020-03-02T18:23:14Z</dcterms:created>
  <dcterms:modified xsi:type="dcterms:W3CDTF">2020-07-10T04:17:46Z</dcterms:modified>
</cp:coreProperties>
</file>